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A8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AC43389-A937-4AD4-8F2D-130327161D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5D3B9EF2-771C-486F-ABE0-0660B5A815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1DBFFCB-87B7-4E59-AF38-69F0A6B92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45FA5-45FD-4BD9-8029-316E13DEC8F8}" type="datetimeFigureOut">
              <a:rPr lang="nb-NO" smtClean="0"/>
              <a:t>01.09.2020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3A2C07C-2B8D-46A9-ADCC-F048E7989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82AFBEF-E0CC-48B6-9B03-260151BFB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C5F21-6470-4731-894D-A602C4A29F9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61023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0CF900A-B0EF-4C2A-925C-CB59B5FD3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271DBF71-47A2-475A-AC69-5007BFFC8F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3E7EC3A-9170-4D08-9F79-DA055467C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45FA5-45FD-4BD9-8029-316E13DEC8F8}" type="datetimeFigureOut">
              <a:rPr lang="nb-NO" smtClean="0"/>
              <a:t>01.09.2020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D8C7209-B52D-417A-AA20-77D4901CC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35AE3CD-836C-4DE3-AFE2-2E19D239D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C5F21-6470-4731-894D-A602C4A29F9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99064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39CAAAD4-F865-46F0-A51E-D058FC3E32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1066416A-6BF9-4DFF-AEB1-40A40BF8EB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761330C-44C4-4DD3-A9AF-DEB5B174A0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45FA5-45FD-4BD9-8029-316E13DEC8F8}" type="datetimeFigureOut">
              <a:rPr lang="nb-NO" smtClean="0"/>
              <a:t>01.09.2020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7153B67-D36F-4028-8A25-B6189D273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B0BFE32-3CFA-4182-94D1-EA4E96D2B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C5F21-6470-4731-894D-A602C4A29F9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72082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5A99B7E-3A94-46B0-A589-5E89AC737C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FF9EE08-6AA3-40A3-8B86-2B318073C5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3F1129A-675A-4088-8BE6-7B49432C1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45FA5-45FD-4BD9-8029-316E13DEC8F8}" type="datetimeFigureOut">
              <a:rPr lang="nb-NO" smtClean="0"/>
              <a:t>01.09.2020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62D7A78-1552-44E1-B539-8F3F63C35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BD303B4-C7EB-4D82-B455-3B3D58277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C5F21-6470-4731-894D-A602C4A29F9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30595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BDA6C81-F1EC-48E2-8B02-C09BE018B1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526FBEE-18CC-468B-B761-CF5B363BD5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BAFA6DB-1ECC-47EE-9364-FB9C0E157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45FA5-45FD-4BD9-8029-316E13DEC8F8}" type="datetimeFigureOut">
              <a:rPr lang="nb-NO" smtClean="0"/>
              <a:t>01.09.2020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BDBAB0F-9076-43BD-A730-B5EB79A94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C1EB81D-67D2-471C-9917-0EA60070A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C5F21-6470-4731-894D-A602C4A29F9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32657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7F584FF-E477-4256-AA25-5DD776D95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AEC8207-78FB-432E-830B-3D6BF36233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646A4D1-3FCF-4AF3-BA9F-89CEA05901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AD71FFB9-F474-4094-8CA2-8503FE74B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45FA5-45FD-4BD9-8029-316E13DEC8F8}" type="datetimeFigureOut">
              <a:rPr lang="nb-NO" smtClean="0"/>
              <a:t>01.09.2020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76446FB0-E27C-49A0-BC2C-A8373F94D6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183E2165-83FE-46E2-B709-711CC6034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C5F21-6470-4731-894D-A602C4A29F9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0502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CE164E9-6996-441B-84C5-3EFA199A8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1D0BB13-E420-4FE9-BFAC-617F34648B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58D43D2D-9C74-4F4C-B306-6F587F9371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A3753972-FB88-4E16-81AF-F37333BD20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897B3994-1887-4017-B279-D0F7282240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C2D8FEFA-C6CB-419D-866D-42F3B1726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45FA5-45FD-4BD9-8029-316E13DEC8F8}" type="datetimeFigureOut">
              <a:rPr lang="nb-NO" smtClean="0"/>
              <a:t>01.09.2020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8228CA07-B2AB-429E-AFF4-F6B2C7875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9371748F-576D-4C19-A311-BA6AF131B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C5F21-6470-4731-894D-A602C4A29F9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27020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08F9608-BD96-44E1-8831-1D930B4F4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8A64AABE-C6F1-4F84-9C29-B9CBAB276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45FA5-45FD-4BD9-8029-316E13DEC8F8}" type="datetimeFigureOut">
              <a:rPr lang="nb-NO" smtClean="0"/>
              <a:t>01.09.2020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5FF483B5-F20B-4FED-A62A-F66A1134F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F5B33C11-7FFE-43E0-B48E-F53B24BF0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C5F21-6470-4731-894D-A602C4A29F9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587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ACEC5C7D-B73F-4329-9094-3AEDF9CCD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45FA5-45FD-4BD9-8029-316E13DEC8F8}" type="datetimeFigureOut">
              <a:rPr lang="nb-NO" smtClean="0"/>
              <a:t>01.09.2020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1553BA71-A51F-4683-A591-FF0E86AF3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C41BAC44-03F7-483D-8A13-C997D7383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C5F21-6470-4731-894D-A602C4A29F9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74585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9F0E3CD-7C0D-4BAD-885D-D0FE815CE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1B5908F-7935-4FBD-8B40-599689443C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D273718E-0F3C-4BD8-9E7A-4A071F4677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2A9BC50A-3837-4C40-93B8-26E4D70DF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45FA5-45FD-4BD9-8029-316E13DEC8F8}" type="datetimeFigureOut">
              <a:rPr lang="nb-NO" smtClean="0"/>
              <a:t>01.09.2020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5D78707A-880B-443E-AA76-3BE35B535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7F3D68BB-9F2C-4F29-B3C8-24274A64A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C5F21-6470-4731-894D-A602C4A29F9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32328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470BB82-9FB2-437C-9EEF-4FAD8CB61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274A7D98-AD27-4C93-99FB-4499798975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FD635616-AF92-49BE-A4B9-2149EF91C4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DEC0580F-947E-47CC-92E6-E3D76193B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45FA5-45FD-4BD9-8029-316E13DEC8F8}" type="datetimeFigureOut">
              <a:rPr lang="nb-NO" smtClean="0"/>
              <a:t>01.09.2020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B8F79F7F-D543-4223-8340-2FE012734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BDC28ACC-01CC-4B90-8807-5423883AD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C5F21-6470-4731-894D-A602C4A29F9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23298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665EF77E-0258-40B2-BD69-5B40EC9127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BE94BFE7-78E2-4BAB-93DF-5826613763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17B56C2-E365-42B2-A031-F16DE1951A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345FA5-45FD-4BD9-8029-316E13DEC8F8}" type="datetimeFigureOut">
              <a:rPr lang="nb-NO" smtClean="0"/>
              <a:t>01.09.2020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F12FED0-EE17-4D11-8862-991583355D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AD740C9-C560-4DD2-9D82-ED4321996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AC5F21-6470-4731-894D-A602C4A29F9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9554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>
            <a:extLst>
              <a:ext uri="{FF2B5EF4-FFF2-40B4-BE49-F238E27FC236}">
                <a16:creationId xmlns:a16="http://schemas.microsoft.com/office/drawing/2014/main" id="{673ACC58-D0E3-4183-B186-75AAEE09614D}"/>
              </a:ext>
            </a:extLst>
          </p:cNvPr>
          <p:cNvSpPr txBox="1">
            <a:spLocks noChangeAspect="1"/>
          </p:cNvSpPr>
          <p:nvPr/>
        </p:nvSpPr>
        <p:spPr>
          <a:xfrm>
            <a:off x="619125" y="266700"/>
            <a:ext cx="3533775" cy="31085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800" dirty="0"/>
              <a:t>Jeg har</a:t>
            </a:r>
          </a:p>
          <a:p>
            <a:pPr algn="ctr"/>
            <a:endParaRPr lang="nb-NO" sz="2800" dirty="0"/>
          </a:p>
          <a:p>
            <a:pPr algn="ctr"/>
            <a:endParaRPr lang="nb-NO" sz="2800" dirty="0"/>
          </a:p>
          <a:p>
            <a:pPr algn="ctr"/>
            <a:r>
              <a:rPr lang="nb-NO" sz="2800" dirty="0"/>
              <a:t>Hvem har</a:t>
            </a:r>
          </a:p>
          <a:p>
            <a:pPr algn="ctr"/>
            <a:endParaRPr lang="nb-NO" sz="2800" dirty="0"/>
          </a:p>
          <a:p>
            <a:pPr algn="ctr"/>
            <a:endParaRPr lang="nb-NO" sz="2800" dirty="0"/>
          </a:p>
          <a:p>
            <a:pPr algn="ctr"/>
            <a:endParaRPr lang="nb-NO" sz="2800" dirty="0"/>
          </a:p>
        </p:txBody>
      </p:sp>
      <p:sp>
        <p:nvSpPr>
          <p:cNvPr id="16" name="TekstSylinder 15">
            <a:extLst>
              <a:ext uri="{FF2B5EF4-FFF2-40B4-BE49-F238E27FC236}">
                <a16:creationId xmlns:a16="http://schemas.microsoft.com/office/drawing/2014/main" id="{8BD9F26D-BEBC-4271-9AE1-D8F437BFC22C}"/>
              </a:ext>
            </a:extLst>
          </p:cNvPr>
          <p:cNvSpPr txBox="1">
            <a:spLocks noChangeAspect="1"/>
          </p:cNvSpPr>
          <p:nvPr/>
        </p:nvSpPr>
        <p:spPr>
          <a:xfrm>
            <a:off x="4505327" y="266699"/>
            <a:ext cx="3533775" cy="310854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800" dirty="0"/>
              <a:t>Jeg har</a:t>
            </a:r>
          </a:p>
          <a:p>
            <a:pPr algn="ctr"/>
            <a:endParaRPr lang="nb-NO" sz="2800" dirty="0"/>
          </a:p>
          <a:p>
            <a:pPr algn="ctr"/>
            <a:endParaRPr lang="nb-NO" sz="2800" dirty="0"/>
          </a:p>
          <a:p>
            <a:pPr algn="ctr"/>
            <a:r>
              <a:rPr lang="nb-NO" sz="2800" dirty="0"/>
              <a:t>Hvem har</a:t>
            </a:r>
          </a:p>
          <a:p>
            <a:pPr algn="ctr"/>
            <a:endParaRPr lang="nb-NO" sz="2800" dirty="0"/>
          </a:p>
          <a:p>
            <a:pPr algn="ctr"/>
            <a:endParaRPr lang="nb-NO" sz="2800" dirty="0"/>
          </a:p>
          <a:p>
            <a:pPr algn="ctr"/>
            <a:endParaRPr lang="nb-NO" sz="2800" dirty="0"/>
          </a:p>
        </p:txBody>
      </p:sp>
      <p:sp>
        <p:nvSpPr>
          <p:cNvPr id="18" name="TekstSylinder 17">
            <a:extLst>
              <a:ext uri="{FF2B5EF4-FFF2-40B4-BE49-F238E27FC236}">
                <a16:creationId xmlns:a16="http://schemas.microsoft.com/office/drawing/2014/main" id="{748B84D6-7D51-4C78-8DA9-C2637204A146}"/>
              </a:ext>
            </a:extLst>
          </p:cNvPr>
          <p:cNvSpPr txBox="1">
            <a:spLocks noChangeAspect="1"/>
          </p:cNvSpPr>
          <p:nvPr/>
        </p:nvSpPr>
        <p:spPr>
          <a:xfrm>
            <a:off x="8391529" y="266698"/>
            <a:ext cx="3533775" cy="310854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800" dirty="0"/>
              <a:t>Jeg har</a:t>
            </a:r>
          </a:p>
          <a:p>
            <a:pPr algn="ctr"/>
            <a:endParaRPr lang="nb-NO" sz="2800" dirty="0"/>
          </a:p>
          <a:p>
            <a:pPr algn="ctr"/>
            <a:endParaRPr lang="nb-NO" sz="2800" dirty="0"/>
          </a:p>
          <a:p>
            <a:pPr algn="ctr"/>
            <a:r>
              <a:rPr lang="nb-NO" sz="2800" dirty="0"/>
              <a:t>Hvem har</a:t>
            </a:r>
          </a:p>
          <a:p>
            <a:pPr algn="ctr"/>
            <a:endParaRPr lang="nb-NO" sz="2800" dirty="0"/>
          </a:p>
          <a:p>
            <a:pPr algn="ctr"/>
            <a:endParaRPr lang="nb-NO" sz="2800" dirty="0"/>
          </a:p>
          <a:p>
            <a:pPr algn="ctr"/>
            <a:endParaRPr lang="nb-NO" sz="2800" dirty="0"/>
          </a:p>
        </p:txBody>
      </p:sp>
      <p:sp>
        <p:nvSpPr>
          <p:cNvPr id="20" name="TekstSylinder 19">
            <a:extLst>
              <a:ext uri="{FF2B5EF4-FFF2-40B4-BE49-F238E27FC236}">
                <a16:creationId xmlns:a16="http://schemas.microsoft.com/office/drawing/2014/main" id="{EE34B30A-9F5B-4F13-AA4A-650909FB1486}"/>
              </a:ext>
            </a:extLst>
          </p:cNvPr>
          <p:cNvSpPr txBox="1">
            <a:spLocks noChangeAspect="1"/>
          </p:cNvSpPr>
          <p:nvPr/>
        </p:nvSpPr>
        <p:spPr>
          <a:xfrm>
            <a:off x="619124" y="3599179"/>
            <a:ext cx="3533775" cy="310854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800" dirty="0"/>
              <a:t>Jeg har</a:t>
            </a:r>
          </a:p>
          <a:p>
            <a:pPr algn="ctr"/>
            <a:endParaRPr lang="nb-NO" sz="2800" dirty="0"/>
          </a:p>
          <a:p>
            <a:pPr algn="ctr"/>
            <a:endParaRPr lang="nb-NO" sz="2800" dirty="0"/>
          </a:p>
          <a:p>
            <a:pPr algn="ctr"/>
            <a:r>
              <a:rPr lang="nb-NO" sz="2800" dirty="0"/>
              <a:t>Hvem har</a:t>
            </a:r>
          </a:p>
          <a:p>
            <a:pPr algn="ctr"/>
            <a:endParaRPr lang="nb-NO" sz="2800" dirty="0"/>
          </a:p>
          <a:p>
            <a:pPr algn="ctr"/>
            <a:endParaRPr lang="nb-NO" sz="2800" dirty="0"/>
          </a:p>
          <a:p>
            <a:pPr algn="ctr"/>
            <a:endParaRPr lang="nb-NO" sz="2800" dirty="0"/>
          </a:p>
        </p:txBody>
      </p:sp>
      <p:sp>
        <p:nvSpPr>
          <p:cNvPr id="22" name="TekstSylinder 21">
            <a:extLst>
              <a:ext uri="{FF2B5EF4-FFF2-40B4-BE49-F238E27FC236}">
                <a16:creationId xmlns:a16="http://schemas.microsoft.com/office/drawing/2014/main" id="{2ECE1287-C233-439E-8E7D-E66C72114E53}"/>
              </a:ext>
            </a:extLst>
          </p:cNvPr>
          <p:cNvSpPr txBox="1">
            <a:spLocks noChangeAspect="1"/>
          </p:cNvSpPr>
          <p:nvPr/>
        </p:nvSpPr>
        <p:spPr>
          <a:xfrm>
            <a:off x="4505327" y="3599179"/>
            <a:ext cx="3533775" cy="310854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800" dirty="0"/>
              <a:t>Jeg har</a:t>
            </a:r>
          </a:p>
          <a:p>
            <a:pPr algn="ctr"/>
            <a:endParaRPr lang="nb-NO" sz="2800" dirty="0"/>
          </a:p>
          <a:p>
            <a:pPr algn="ctr"/>
            <a:endParaRPr lang="nb-NO" sz="2800" dirty="0"/>
          </a:p>
          <a:p>
            <a:pPr algn="ctr"/>
            <a:r>
              <a:rPr lang="nb-NO" sz="2800" dirty="0"/>
              <a:t>Hvem har</a:t>
            </a:r>
          </a:p>
          <a:p>
            <a:pPr algn="ctr"/>
            <a:endParaRPr lang="nb-NO" sz="2800" dirty="0"/>
          </a:p>
          <a:p>
            <a:pPr algn="ctr"/>
            <a:endParaRPr lang="nb-NO" sz="2800" dirty="0"/>
          </a:p>
          <a:p>
            <a:pPr algn="ctr"/>
            <a:endParaRPr lang="nb-NO" sz="2800" dirty="0"/>
          </a:p>
        </p:txBody>
      </p:sp>
      <p:sp>
        <p:nvSpPr>
          <p:cNvPr id="24" name="TekstSylinder 23">
            <a:extLst>
              <a:ext uri="{FF2B5EF4-FFF2-40B4-BE49-F238E27FC236}">
                <a16:creationId xmlns:a16="http://schemas.microsoft.com/office/drawing/2014/main" id="{E214430F-105C-4B0B-B502-A5B82A0A22CF}"/>
              </a:ext>
            </a:extLst>
          </p:cNvPr>
          <p:cNvSpPr txBox="1">
            <a:spLocks noChangeAspect="1"/>
          </p:cNvSpPr>
          <p:nvPr/>
        </p:nvSpPr>
        <p:spPr>
          <a:xfrm>
            <a:off x="8391528" y="3599180"/>
            <a:ext cx="3533775" cy="310854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800" dirty="0"/>
              <a:t>Jeg har</a:t>
            </a:r>
          </a:p>
          <a:p>
            <a:pPr algn="ctr"/>
            <a:endParaRPr lang="nb-NO" sz="2800" dirty="0"/>
          </a:p>
          <a:p>
            <a:pPr algn="ctr"/>
            <a:endParaRPr lang="nb-NO" sz="2800" dirty="0"/>
          </a:p>
          <a:p>
            <a:pPr algn="ctr"/>
            <a:r>
              <a:rPr lang="nb-NO" sz="2800" dirty="0"/>
              <a:t>Hvem har</a:t>
            </a:r>
          </a:p>
          <a:p>
            <a:pPr algn="ctr"/>
            <a:endParaRPr lang="nb-NO" sz="2800" dirty="0"/>
          </a:p>
          <a:p>
            <a:pPr algn="ctr"/>
            <a:endParaRPr lang="nb-NO" sz="2800" dirty="0"/>
          </a:p>
          <a:p>
            <a:pPr algn="ctr"/>
            <a:endParaRPr lang="nb-NO" sz="2800" dirty="0"/>
          </a:p>
        </p:txBody>
      </p:sp>
    </p:spTree>
    <p:extLst>
      <p:ext uri="{BB962C8B-B14F-4D97-AF65-F5344CB8AC3E}">
        <p14:creationId xmlns:p14="http://schemas.microsoft.com/office/powerpoint/2010/main" val="3573621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>
            <a:extLst>
              <a:ext uri="{FF2B5EF4-FFF2-40B4-BE49-F238E27FC236}">
                <a16:creationId xmlns:a16="http://schemas.microsoft.com/office/drawing/2014/main" id="{673ACC58-D0E3-4183-B186-75AAEE09614D}"/>
              </a:ext>
            </a:extLst>
          </p:cNvPr>
          <p:cNvSpPr txBox="1">
            <a:spLocks noChangeAspect="1"/>
          </p:cNvSpPr>
          <p:nvPr/>
        </p:nvSpPr>
        <p:spPr>
          <a:xfrm>
            <a:off x="619125" y="266700"/>
            <a:ext cx="3533775" cy="310854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800" dirty="0"/>
              <a:t>Jeg har</a:t>
            </a:r>
          </a:p>
          <a:p>
            <a:pPr algn="ctr"/>
            <a:endParaRPr lang="nb-NO" sz="2800" dirty="0"/>
          </a:p>
          <a:p>
            <a:pPr algn="ctr"/>
            <a:endParaRPr lang="nb-NO" sz="2800" dirty="0"/>
          </a:p>
          <a:p>
            <a:pPr algn="ctr"/>
            <a:r>
              <a:rPr lang="nb-NO" sz="2800" dirty="0"/>
              <a:t>Hvem har</a:t>
            </a:r>
          </a:p>
          <a:p>
            <a:pPr algn="ctr"/>
            <a:endParaRPr lang="nb-NO" sz="2800" dirty="0"/>
          </a:p>
          <a:p>
            <a:pPr algn="ctr"/>
            <a:endParaRPr lang="nb-NO" sz="2800" dirty="0"/>
          </a:p>
          <a:p>
            <a:pPr algn="ctr"/>
            <a:endParaRPr lang="nb-NO" sz="2800" dirty="0"/>
          </a:p>
        </p:txBody>
      </p:sp>
      <p:sp>
        <p:nvSpPr>
          <p:cNvPr id="16" name="TekstSylinder 15">
            <a:extLst>
              <a:ext uri="{FF2B5EF4-FFF2-40B4-BE49-F238E27FC236}">
                <a16:creationId xmlns:a16="http://schemas.microsoft.com/office/drawing/2014/main" id="{8BD9F26D-BEBC-4271-9AE1-D8F437BFC22C}"/>
              </a:ext>
            </a:extLst>
          </p:cNvPr>
          <p:cNvSpPr txBox="1">
            <a:spLocks noChangeAspect="1"/>
          </p:cNvSpPr>
          <p:nvPr/>
        </p:nvSpPr>
        <p:spPr>
          <a:xfrm>
            <a:off x="4505327" y="266699"/>
            <a:ext cx="3533775" cy="310854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800" dirty="0"/>
              <a:t>Jeg har</a:t>
            </a:r>
          </a:p>
          <a:p>
            <a:pPr algn="ctr"/>
            <a:endParaRPr lang="nb-NO" sz="2800" dirty="0"/>
          </a:p>
          <a:p>
            <a:pPr algn="ctr"/>
            <a:endParaRPr lang="nb-NO" sz="2800" dirty="0"/>
          </a:p>
          <a:p>
            <a:pPr algn="ctr"/>
            <a:r>
              <a:rPr lang="nb-NO" sz="2800" dirty="0"/>
              <a:t>Hvem har</a:t>
            </a:r>
          </a:p>
          <a:p>
            <a:pPr algn="ctr"/>
            <a:endParaRPr lang="nb-NO" sz="2800" dirty="0"/>
          </a:p>
          <a:p>
            <a:pPr algn="ctr"/>
            <a:endParaRPr lang="nb-NO" sz="2800" dirty="0"/>
          </a:p>
          <a:p>
            <a:pPr algn="ctr"/>
            <a:endParaRPr lang="nb-NO" sz="2800" dirty="0"/>
          </a:p>
        </p:txBody>
      </p:sp>
      <p:sp>
        <p:nvSpPr>
          <p:cNvPr id="18" name="TekstSylinder 17">
            <a:extLst>
              <a:ext uri="{FF2B5EF4-FFF2-40B4-BE49-F238E27FC236}">
                <a16:creationId xmlns:a16="http://schemas.microsoft.com/office/drawing/2014/main" id="{748B84D6-7D51-4C78-8DA9-C2637204A146}"/>
              </a:ext>
            </a:extLst>
          </p:cNvPr>
          <p:cNvSpPr txBox="1">
            <a:spLocks noChangeAspect="1"/>
          </p:cNvSpPr>
          <p:nvPr/>
        </p:nvSpPr>
        <p:spPr>
          <a:xfrm>
            <a:off x="8391529" y="266698"/>
            <a:ext cx="3533775" cy="310854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800" dirty="0"/>
              <a:t>Jeg har</a:t>
            </a:r>
          </a:p>
          <a:p>
            <a:pPr algn="ctr"/>
            <a:endParaRPr lang="nb-NO" sz="2800" dirty="0"/>
          </a:p>
          <a:p>
            <a:pPr algn="ctr"/>
            <a:endParaRPr lang="nb-NO" sz="2800" dirty="0"/>
          </a:p>
          <a:p>
            <a:pPr algn="ctr"/>
            <a:r>
              <a:rPr lang="nb-NO" sz="2800" dirty="0"/>
              <a:t>Hvem har</a:t>
            </a:r>
          </a:p>
          <a:p>
            <a:pPr algn="ctr"/>
            <a:endParaRPr lang="nb-NO" sz="2800" dirty="0"/>
          </a:p>
          <a:p>
            <a:pPr algn="ctr"/>
            <a:endParaRPr lang="nb-NO" sz="2800" dirty="0"/>
          </a:p>
          <a:p>
            <a:pPr algn="ctr"/>
            <a:endParaRPr lang="nb-NO" sz="2800" dirty="0"/>
          </a:p>
        </p:txBody>
      </p:sp>
      <p:sp>
        <p:nvSpPr>
          <p:cNvPr id="20" name="TekstSylinder 19">
            <a:extLst>
              <a:ext uri="{FF2B5EF4-FFF2-40B4-BE49-F238E27FC236}">
                <a16:creationId xmlns:a16="http://schemas.microsoft.com/office/drawing/2014/main" id="{EE34B30A-9F5B-4F13-AA4A-650909FB1486}"/>
              </a:ext>
            </a:extLst>
          </p:cNvPr>
          <p:cNvSpPr txBox="1">
            <a:spLocks noChangeAspect="1"/>
          </p:cNvSpPr>
          <p:nvPr/>
        </p:nvSpPr>
        <p:spPr>
          <a:xfrm>
            <a:off x="619124" y="3599179"/>
            <a:ext cx="3533775" cy="310854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800" dirty="0"/>
              <a:t>Jeg har</a:t>
            </a:r>
          </a:p>
          <a:p>
            <a:pPr algn="ctr"/>
            <a:endParaRPr lang="nb-NO" sz="2800" dirty="0"/>
          </a:p>
          <a:p>
            <a:pPr algn="ctr"/>
            <a:endParaRPr lang="nb-NO" sz="2800" dirty="0"/>
          </a:p>
          <a:p>
            <a:pPr algn="ctr"/>
            <a:r>
              <a:rPr lang="nb-NO" sz="2800" dirty="0"/>
              <a:t>Hvem har</a:t>
            </a:r>
          </a:p>
          <a:p>
            <a:pPr algn="ctr"/>
            <a:endParaRPr lang="nb-NO" sz="2800" dirty="0"/>
          </a:p>
          <a:p>
            <a:pPr algn="ctr"/>
            <a:endParaRPr lang="nb-NO" sz="2800" dirty="0"/>
          </a:p>
          <a:p>
            <a:pPr algn="ctr"/>
            <a:endParaRPr lang="nb-NO" sz="2800" dirty="0"/>
          </a:p>
        </p:txBody>
      </p:sp>
      <p:sp>
        <p:nvSpPr>
          <p:cNvPr id="22" name="TekstSylinder 21">
            <a:extLst>
              <a:ext uri="{FF2B5EF4-FFF2-40B4-BE49-F238E27FC236}">
                <a16:creationId xmlns:a16="http://schemas.microsoft.com/office/drawing/2014/main" id="{2ECE1287-C233-439E-8E7D-E66C72114E53}"/>
              </a:ext>
            </a:extLst>
          </p:cNvPr>
          <p:cNvSpPr txBox="1">
            <a:spLocks noChangeAspect="1"/>
          </p:cNvSpPr>
          <p:nvPr/>
        </p:nvSpPr>
        <p:spPr>
          <a:xfrm>
            <a:off x="4505327" y="3599179"/>
            <a:ext cx="3533775" cy="310854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800" dirty="0"/>
              <a:t>Jeg har</a:t>
            </a:r>
          </a:p>
          <a:p>
            <a:pPr algn="ctr"/>
            <a:endParaRPr lang="nb-NO" sz="2800" dirty="0"/>
          </a:p>
          <a:p>
            <a:pPr algn="ctr"/>
            <a:endParaRPr lang="nb-NO" sz="2800" dirty="0"/>
          </a:p>
          <a:p>
            <a:pPr algn="ctr"/>
            <a:r>
              <a:rPr lang="nb-NO" sz="2800" dirty="0"/>
              <a:t>Hvem har</a:t>
            </a:r>
          </a:p>
          <a:p>
            <a:pPr algn="ctr"/>
            <a:endParaRPr lang="nb-NO" sz="2800" dirty="0"/>
          </a:p>
          <a:p>
            <a:pPr algn="ctr"/>
            <a:endParaRPr lang="nb-NO" sz="2800" dirty="0"/>
          </a:p>
          <a:p>
            <a:pPr algn="ctr"/>
            <a:endParaRPr lang="nb-NO" sz="2800" dirty="0"/>
          </a:p>
        </p:txBody>
      </p:sp>
      <p:sp>
        <p:nvSpPr>
          <p:cNvPr id="24" name="TekstSylinder 23">
            <a:extLst>
              <a:ext uri="{FF2B5EF4-FFF2-40B4-BE49-F238E27FC236}">
                <a16:creationId xmlns:a16="http://schemas.microsoft.com/office/drawing/2014/main" id="{E214430F-105C-4B0B-B502-A5B82A0A22CF}"/>
              </a:ext>
            </a:extLst>
          </p:cNvPr>
          <p:cNvSpPr txBox="1">
            <a:spLocks noChangeAspect="1"/>
          </p:cNvSpPr>
          <p:nvPr/>
        </p:nvSpPr>
        <p:spPr>
          <a:xfrm>
            <a:off x="8391528" y="3599180"/>
            <a:ext cx="3533775" cy="310854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800" dirty="0"/>
              <a:t>Jeg har</a:t>
            </a:r>
          </a:p>
          <a:p>
            <a:pPr algn="ctr"/>
            <a:endParaRPr lang="nb-NO" sz="2800" dirty="0"/>
          </a:p>
          <a:p>
            <a:pPr algn="ctr"/>
            <a:endParaRPr lang="nb-NO" sz="2800" dirty="0"/>
          </a:p>
          <a:p>
            <a:pPr algn="ctr"/>
            <a:r>
              <a:rPr lang="nb-NO" sz="2800" dirty="0"/>
              <a:t>Hvem har</a:t>
            </a:r>
          </a:p>
          <a:p>
            <a:pPr algn="ctr"/>
            <a:endParaRPr lang="nb-NO" sz="2800" dirty="0"/>
          </a:p>
          <a:p>
            <a:pPr algn="ctr"/>
            <a:endParaRPr lang="nb-NO" sz="2800" dirty="0"/>
          </a:p>
          <a:p>
            <a:pPr algn="ctr"/>
            <a:endParaRPr lang="nb-NO" sz="2800" dirty="0"/>
          </a:p>
        </p:txBody>
      </p:sp>
    </p:spTree>
    <p:extLst>
      <p:ext uri="{BB962C8B-B14F-4D97-AF65-F5344CB8AC3E}">
        <p14:creationId xmlns:p14="http://schemas.microsoft.com/office/powerpoint/2010/main" val="3326572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>
            <a:extLst>
              <a:ext uri="{FF2B5EF4-FFF2-40B4-BE49-F238E27FC236}">
                <a16:creationId xmlns:a16="http://schemas.microsoft.com/office/drawing/2014/main" id="{673ACC58-D0E3-4183-B186-75AAEE09614D}"/>
              </a:ext>
            </a:extLst>
          </p:cNvPr>
          <p:cNvSpPr txBox="1">
            <a:spLocks noChangeAspect="1"/>
          </p:cNvSpPr>
          <p:nvPr/>
        </p:nvSpPr>
        <p:spPr>
          <a:xfrm>
            <a:off x="619125" y="266700"/>
            <a:ext cx="3533775" cy="310854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800" dirty="0"/>
              <a:t>Jeg har</a:t>
            </a:r>
          </a:p>
          <a:p>
            <a:pPr algn="ctr"/>
            <a:endParaRPr lang="nb-NO" sz="2800" dirty="0"/>
          </a:p>
          <a:p>
            <a:pPr algn="ctr"/>
            <a:endParaRPr lang="nb-NO" sz="2800" dirty="0"/>
          </a:p>
          <a:p>
            <a:pPr algn="ctr"/>
            <a:r>
              <a:rPr lang="nb-NO" sz="2800" dirty="0"/>
              <a:t>Hvem har</a:t>
            </a:r>
          </a:p>
          <a:p>
            <a:pPr algn="ctr"/>
            <a:endParaRPr lang="nb-NO" sz="2800" dirty="0"/>
          </a:p>
          <a:p>
            <a:pPr algn="ctr"/>
            <a:endParaRPr lang="nb-NO" sz="2800" dirty="0"/>
          </a:p>
          <a:p>
            <a:pPr algn="ctr"/>
            <a:endParaRPr lang="nb-NO" sz="2800" dirty="0"/>
          </a:p>
        </p:txBody>
      </p:sp>
      <p:sp>
        <p:nvSpPr>
          <p:cNvPr id="16" name="TekstSylinder 15">
            <a:extLst>
              <a:ext uri="{FF2B5EF4-FFF2-40B4-BE49-F238E27FC236}">
                <a16:creationId xmlns:a16="http://schemas.microsoft.com/office/drawing/2014/main" id="{8BD9F26D-BEBC-4271-9AE1-D8F437BFC22C}"/>
              </a:ext>
            </a:extLst>
          </p:cNvPr>
          <p:cNvSpPr txBox="1">
            <a:spLocks noChangeAspect="1"/>
          </p:cNvSpPr>
          <p:nvPr/>
        </p:nvSpPr>
        <p:spPr>
          <a:xfrm>
            <a:off x="4505327" y="266699"/>
            <a:ext cx="3533775" cy="310854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800" dirty="0"/>
              <a:t>Jeg har</a:t>
            </a:r>
          </a:p>
          <a:p>
            <a:pPr algn="ctr"/>
            <a:endParaRPr lang="nb-NO" sz="2800" dirty="0"/>
          </a:p>
          <a:p>
            <a:pPr algn="ctr"/>
            <a:endParaRPr lang="nb-NO" sz="2800" dirty="0"/>
          </a:p>
          <a:p>
            <a:pPr algn="ctr"/>
            <a:r>
              <a:rPr lang="nb-NO" sz="2800" dirty="0"/>
              <a:t>Hvem har</a:t>
            </a:r>
          </a:p>
          <a:p>
            <a:pPr algn="ctr"/>
            <a:endParaRPr lang="nb-NO" sz="2800" dirty="0"/>
          </a:p>
          <a:p>
            <a:pPr algn="ctr"/>
            <a:endParaRPr lang="nb-NO" sz="2800" dirty="0"/>
          </a:p>
          <a:p>
            <a:pPr algn="ctr"/>
            <a:endParaRPr lang="nb-NO" sz="2800" dirty="0"/>
          </a:p>
        </p:txBody>
      </p:sp>
      <p:sp>
        <p:nvSpPr>
          <p:cNvPr id="18" name="TekstSylinder 17">
            <a:extLst>
              <a:ext uri="{FF2B5EF4-FFF2-40B4-BE49-F238E27FC236}">
                <a16:creationId xmlns:a16="http://schemas.microsoft.com/office/drawing/2014/main" id="{748B84D6-7D51-4C78-8DA9-C2637204A146}"/>
              </a:ext>
            </a:extLst>
          </p:cNvPr>
          <p:cNvSpPr txBox="1">
            <a:spLocks noChangeAspect="1"/>
          </p:cNvSpPr>
          <p:nvPr/>
        </p:nvSpPr>
        <p:spPr>
          <a:xfrm>
            <a:off x="8391529" y="266698"/>
            <a:ext cx="3533775" cy="310854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800" dirty="0"/>
              <a:t>Jeg har</a:t>
            </a:r>
          </a:p>
          <a:p>
            <a:pPr algn="ctr"/>
            <a:endParaRPr lang="nb-NO" sz="2800" dirty="0"/>
          </a:p>
          <a:p>
            <a:pPr algn="ctr"/>
            <a:endParaRPr lang="nb-NO" sz="2800" dirty="0"/>
          </a:p>
          <a:p>
            <a:pPr algn="ctr"/>
            <a:r>
              <a:rPr lang="nb-NO" sz="2800" dirty="0"/>
              <a:t>Hvem har</a:t>
            </a:r>
          </a:p>
          <a:p>
            <a:pPr algn="ctr"/>
            <a:endParaRPr lang="nb-NO" sz="2800" dirty="0"/>
          </a:p>
          <a:p>
            <a:pPr algn="ctr"/>
            <a:endParaRPr lang="nb-NO" sz="2800" dirty="0"/>
          </a:p>
          <a:p>
            <a:pPr algn="ctr"/>
            <a:endParaRPr lang="nb-NO" sz="2800" dirty="0"/>
          </a:p>
        </p:txBody>
      </p:sp>
      <p:sp>
        <p:nvSpPr>
          <p:cNvPr id="20" name="TekstSylinder 19">
            <a:extLst>
              <a:ext uri="{FF2B5EF4-FFF2-40B4-BE49-F238E27FC236}">
                <a16:creationId xmlns:a16="http://schemas.microsoft.com/office/drawing/2014/main" id="{EE34B30A-9F5B-4F13-AA4A-650909FB1486}"/>
              </a:ext>
            </a:extLst>
          </p:cNvPr>
          <p:cNvSpPr txBox="1">
            <a:spLocks noChangeAspect="1"/>
          </p:cNvSpPr>
          <p:nvPr/>
        </p:nvSpPr>
        <p:spPr>
          <a:xfrm>
            <a:off x="619124" y="3599179"/>
            <a:ext cx="3533775" cy="310854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800" dirty="0"/>
              <a:t>Jeg har</a:t>
            </a:r>
          </a:p>
          <a:p>
            <a:pPr algn="ctr"/>
            <a:endParaRPr lang="nb-NO" sz="2800" dirty="0"/>
          </a:p>
          <a:p>
            <a:pPr algn="ctr"/>
            <a:endParaRPr lang="nb-NO" sz="2800" dirty="0"/>
          </a:p>
          <a:p>
            <a:pPr algn="ctr"/>
            <a:r>
              <a:rPr lang="nb-NO" sz="2800" dirty="0"/>
              <a:t>Hvem har</a:t>
            </a:r>
          </a:p>
          <a:p>
            <a:pPr algn="ctr"/>
            <a:endParaRPr lang="nb-NO" sz="2800" dirty="0"/>
          </a:p>
          <a:p>
            <a:pPr algn="ctr"/>
            <a:endParaRPr lang="nb-NO" sz="2800" dirty="0"/>
          </a:p>
          <a:p>
            <a:pPr algn="ctr"/>
            <a:endParaRPr lang="nb-NO" sz="2800" dirty="0"/>
          </a:p>
        </p:txBody>
      </p:sp>
      <p:sp>
        <p:nvSpPr>
          <p:cNvPr id="22" name="TekstSylinder 21">
            <a:extLst>
              <a:ext uri="{FF2B5EF4-FFF2-40B4-BE49-F238E27FC236}">
                <a16:creationId xmlns:a16="http://schemas.microsoft.com/office/drawing/2014/main" id="{2ECE1287-C233-439E-8E7D-E66C72114E53}"/>
              </a:ext>
            </a:extLst>
          </p:cNvPr>
          <p:cNvSpPr txBox="1">
            <a:spLocks noChangeAspect="1"/>
          </p:cNvSpPr>
          <p:nvPr/>
        </p:nvSpPr>
        <p:spPr>
          <a:xfrm>
            <a:off x="4505327" y="3599179"/>
            <a:ext cx="3533775" cy="310854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800" dirty="0"/>
              <a:t>Jeg har</a:t>
            </a:r>
          </a:p>
          <a:p>
            <a:pPr algn="ctr"/>
            <a:endParaRPr lang="nb-NO" sz="2800" dirty="0"/>
          </a:p>
          <a:p>
            <a:pPr algn="ctr"/>
            <a:endParaRPr lang="nb-NO" sz="2800" dirty="0"/>
          </a:p>
          <a:p>
            <a:pPr algn="ctr"/>
            <a:r>
              <a:rPr lang="nb-NO" sz="2800" dirty="0"/>
              <a:t>Hvem har</a:t>
            </a:r>
          </a:p>
          <a:p>
            <a:pPr algn="ctr"/>
            <a:endParaRPr lang="nb-NO" sz="2800" dirty="0"/>
          </a:p>
          <a:p>
            <a:pPr algn="ctr"/>
            <a:endParaRPr lang="nb-NO" sz="2800" dirty="0"/>
          </a:p>
          <a:p>
            <a:pPr algn="ctr"/>
            <a:endParaRPr lang="nb-NO" sz="2800" dirty="0"/>
          </a:p>
        </p:txBody>
      </p:sp>
      <p:sp>
        <p:nvSpPr>
          <p:cNvPr id="24" name="TekstSylinder 23">
            <a:extLst>
              <a:ext uri="{FF2B5EF4-FFF2-40B4-BE49-F238E27FC236}">
                <a16:creationId xmlns:a16="http://schemas.microsoft.com/office/drawing/2014/main" id="{E214430F-105C-4B0B-B502-A5B82A0A22CF}"/>
              </a:ext>
            </a:extLst>
          </p:cNvPr>
          <p:cNvSpPr txBox="1">
            <a:spLocks noChangeAspect="1"/>
          </p:cNvSpPr>
          <p:nvPr/>
        </p:nvSpPr>
        <p:spPr>
          <a:xfrm>
            <a:off x="8391528" y="3599180"/>
            <a:ext cx="3533775" cy="310854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800" dirty="0"/>
              <a:t>Jeg har</a:t>
            </a:r>
          </a:p>
          <a:p>
            <a:pPr algn="ctr"/>
            <a:endParaRPr lang="nb-NO" sz="2800" dirty="0"/>
          </a:p>
          <a:p>
            <a:pPr algn="ctr"/>
            <a:endParaRPr lang="nb-NO" sz="2800" dirty="0"/>
          </a:p>
          <a:p>
            <a:pPr algn="ctr"/>
            <a:r>
              <a:rPr lang="nb-NO" sz="2800" dirty="0"/>
              <a:t>Hvem har</a:t>
            </a:r>
          </a:p>
          <a:p>
            <a:pPr algn="ctr"/>
            <a:endParaRPr lang="nb-NO" sz="2800" dirty="0"/>
          </a:p>
          <a:p>
            <a:pPr algn="ctr"/>
            <a:endParaRPr lang="nb-NO" sz="2800" dirty="0"/>
          </a:p>
          <a:p>
            <a:pPr algn="ctr"/>
            <a:endParaRPr lang="nb-NO" sz="2800" dirty="0"/>
          </a:p>
        </p:txBody>
      </p:sp>
    </p:spTree>
    <p:extLst>
      <p:ext uri="{BB962C8B-B14F-4D97-AF65-F5344CB8AC3E}">
        <p14:creationId xmlns:p14="http://schemas.microsoft.com/office/powerpoint/2010/main" val="3234014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>
            <a:extLst>
              <a:ext uri="{FF2B5EF4-FFF2-40B4-BE49-F238E27FC236}">
                <a16:creationId xmlns:a16="http://schemas.microsoft.com/office/drawing/2014/main" id="{673ACC58-D0E3-4183-B186-75AAEE09614D}"/>
              </a:ext>
            </a:extLst>
          </p:cNvPr>
          <p:cNvSpPr txBox="1">
            <a:spLocks noChangeAspect="1"/>
          </p:cNvSpPr>
          <p:nvPr/>
        </p:nvSpPr>
        <p:spPr>
          <a:xfrm>
            <a:off x="619125" y="266700"/>
            <a:ext cx="3533775" cy="310854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800" dirty="0"/>
              <a:t>Jeg har</a:t>
            </a:r>
          </a:p>
          <a:p>
            <a:pPr algn="ctr"/>
            <a:endParaRPr lang="nb-NO" sz="2800" dirty="0"/>
          </a:p>
          <a:p>
            <a:pPr algn="ctr"/>
            <a:endParaRPr lang="nb-NO" sz="2800" dirty="0"/>
          </a:p>
          <a:p>
            <a:pPr algn="ctr"/>
            <a:r>
              <a:rPr lang="nb-NO" sz="2800" dirty="0"/>
              <a:t>Hvem har</a:t>
            </a:r>
          </a:p>
          <a:p>
            <a:pPr algn="ctr"/>
            <a:endParaRPr lang="nb-NO" sz="2800" dirty="0"/>
          </a:p>
          <a:p>
            <a:pPr algn="ctr"/>
            <a:endParaRPr lang="nb-NO" sz="2800" dirty="0"/>
          </a:p>
          <a:p>
            <a:pPr algn="ctr"/>
            <a:endParaRPr lang="nb-NO" sz="2800" dirty="0"/>
          </a:p>
        </p:txBody>
      </p:sp>
      <p:sp>
        <p:nvSpPr>
          <p:cNvPr id="16" name="TekstSylinder 15">
            <a:extLst>
              <a:ext uri="{FF2B5EF4-FFF2-40B4-BE49-F238E27FC236}">
                <a16:creationId xmlns:a16="http://schemas.microsoft.com/office/drawing/2014/main" id="{8BD9F26D-BEBC-4271-9AE1-D8F437BFC22C}"/>
              </a:ext>
            </a:extLst>
          </p:cNvPr>
          <p:cNvSpPr txBox="1">
            <a:spLocks noChangeAspect="1"/>
          </p:cNvSpPr>
          <p:nvPr/>
        </p:nvSpPr>
        <p:spPr>
          <a:xfrm>
            <a:off x="4505327" y="266699"/>
            <a:ext cx="3533775" cy="310854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800" dirty="0"/>
              <a:t>Jeg har</a:t>
            </a:r>
          </a:p>
          <a:p>
            <a:pPr algn="ctr"/>
            <a:endParaRPr lang="nb-NO" sz="2800" dirty="0"/>
          </a:p>
          <a:p>
            <a:pPr algn="ctr"/>
            <a:endParaRPr lang="nb-NO" sz="2800" dirty="0"/>
          </a:p>
          <a:p>
            <a:pPr algn="ctr"/>
            <a:r>
              <a:rPr lang="nb-NO" sz="2800" dirty="0"/>
              <a:t>Hvem har</a:t>
            </a:r>
          </a:p>
          <a:p>
            <a:pPr algn="ctr"/>
            <a:endParaRPr lang="nb-NO" sz="2800" dirty="0"/>
          </a:p>
          <a:p>
            <a:pPr algn="ctr"/>
            <a:endParaRPr lang="nb-NO" sz="2800" dirty="0"/>
          </a:p>
          <a:p>
            <a:pPr algn="ctr"/>
            <a:endParaRPr lang="nb-NO" sz="2800" dirty="0"/>
          </a:p>
        </p:txBody>
      </p:sp>
      <p:sp>
        <p:nvSpPr>
          <p:cNvPr id="18" name="TekstSylinder 17">
            <a:extLst>
              <a:ext uri="{FF2B5EF4-FFF2-40B4-BE49-F238E27FC236}">
                <a16:creationId xmlns:a16="http://schemas.microsoft.com/office/drawing/2014/main" id="{748B84D6-7D51-4C78-8DA9-C2637204A146}"/>
              </a:ext>
            </a:extLst>
          </p:cNvPr>
          <p:cNvSpPr txBox="1">
            <a:spLocks noChangeAspect="1"/>
          </p:cNvSpPr>
          <p:nvPr/>
        </p:nvSpPr>
        <p:spPr>
          <a:xfrm>
            <a:off x="8391529" y="266698"/>
            <a:ext cx="3533775" cy="310854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800" dirty="0"/>
              <a:t>Jeg har</a:t>
            </a:r>
          </a:p>
          <a:p>
            <a:pPr algn="ctr"/>
            <a:endParaRPr lang="nb-NO" sz="2800" dirty="0"/>
          </a:p>
          <a:p>
            <a:pPr algn="ctr"/>
            <a:endParaRPr lang="nb-NO" sz="2800" dirty="0"/>
          </a:p>
          <a:p>
            <a:pPr algn="ctr"/>
            <a:r>
              <a:rPr lang="nb-NO" sz="2800" dirty="0"/>
              <a:t>Hvem har</a:t>
            </a:r>
          </a:p>
          <a:p>
            <a:pPr algn="ctr"/>
            <a:endParaRPr lang="nb-NO" sz="2800" dirty="0"/>
          </a:p>
          <a:p>
            <a:pPr algn="ctr"/>
            <a:endParaRPr lang="nb-NO" sz="2800" dirty="0"/>
          </a:p>
          <a:p>
            <a:pPr algn="ctr"/>
            <a:endParaRPr lang="nb-NO" sz="2800" dirty="0"/>
          </a:p>
        </p:txBody>
      </p:sp>
      <p:sp>
        <p:nvSpPr>
          <p:cNvPr id="20" name="TekstSylinder 19">
            <a:extLst>
              <a:ext uri="{FF2B5EF4-FFF2-40B4-BE49-F238E27FC236}">
                <a16:creationId xmlns:a16="http://schemas.microsoft.com/office/drawing/2014/main" id="{EE34B30A-9F5B-4F13-AA4A-650909FB1486}"/>
              </a:ext>
            </a:extLst>
          </p:cNvPr>
          <p:cNvSpPr txBox="1">
            <a:spLocks noChangeAspect="1"/>
          </p:cNvSpPr>
          <p:nvPr/>
        </p:nvSpPr>
        <p:spPr>
          <a:xfrm>
            <a:off x="619124" y="3599179"/>
            <a:ext cx="3533775" cy="310854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800" dirty="0"/>
              <a:t>Jeg har</a:t>
            </a:r>
          </a:p>
          <a:p>
            <a:pPr algn="ctr"/>
            <a:endParaRPr lang="nb-NO" sz="2800" dirty="0"/>
          </a:p>
          <a:p>
            <a:pPr algn="ctr"/>
            <a:endParaRPr lang="nb-NO" sz="2800" dirty="0"/>
          </a:p>
          <a:p>
            <a:pPr algn="ctr"/>
            <a:r>
              <a:rPr lang="nb-NO" sz="2800" dirty="0"/>
              <a:t>Hvem har</a:t>
            </a:r>
          </a:p>
          <a:p>
            <a:pPr algn="ctr"/>
            <a:endParaRPr lang="nb-NO" sz="2800" dirty="0"/>
          </a:p>
          <a:p>
            <a:pPr algn="ctr"/>
            <a:endParaRPr lang="nb-NO" sz="2800" dirty="0"/>
          </a:p>
          <a:p>
            <a:pPr algn="ctr"/>
            <a:endParaRPr lang="nb-NO" sz="2800" dirty="0"/>
          </a:p>
        </p:txBody>
      </p:sp>
      <p:sp>
        <p:nvSpPr>
          <p:cNvPr id="22" name="TekstSylinder 21">
            <a:extLst>
              <a:ext uri="{FF2B5EF4-FFF2-40B4-BE49-F238E27FC236}">
                <a16:creationId xmlns:a16="http://schemas.microsoft.com/office/drawing/2014/main" id="{2ECE1287-C233-439E-8E7D-E66C72114E53}"/>
              </a:ext>
            </a:extLst>
          </p:cNvPr>
          <p:cNvSpPr txBox="1">
            <a:spLocks noChangeAspect="1"/>
          </p:cNvSpPr>
          <p:nvPr/>
        </p:nvSpPr>
        <p:spPr>
          <a:xfrm>
            <a:off x="4505327" y="3599179"/>
            <a:ext cx="3533775" cy="310854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800" dirty="0"/>
              <a:t>Jeg har</a:t>
            </a:r>
          </a:p>
          <a:p>
            <a:pPr algn="ctr"/>
            <a:endParaRPr lang="nb-NO" sz="2800" dirty="0"/>
          </a:p>
          <a:p>
            <a:pPr algn="ctr"/>
            <a:endParaRPr lang="nb-NO" sz="2800" dirty="0"/>
          </a:p>
          <a:p>
            <a:pPr algn="ctr"/>
            <a:r>
              <a:rPr lang="nb-NO" sz="2800" dirty="0"/>
              <a:t>Hvem har</a:t>
            </a:r>
          </a:p>
          <a:p>
            <a:pPr algn="ctr"/>
            <a:endParaRPr lang="nb-NO" sz="2800" dirty="0"/>
          </a:p>
          <a:p>
            <a:pPr algn="ctr"/>
            <a:endParaRPr lang="nb-NO" sz="2800" dirty="0"/>
          </a:p>
          <a:p>
            <a:pPr algn="ctr"/>
            <a:endParaRPr lang="nb-NO" sz="2800" dirty="0"/>
          </a:p>
        </p:txBody>
      </p:sp>
      <p:sp>
        <p:nvSpPr>
          <p:cNvPr id="24" name="TekstSylinder 23">
            <a:extLst>
              <a:ext uri="{FF2B5EF4-FFF2-40B4-BE49-F238E27FC236}">
                <a16:creationId xmlns:a16="http://schemas.microsoft.com/office/drawing/2014/main" id="{E214430F-105C-4B0B-B502-A5B82A0A22CF}"/>
              </a:ext>
            </a:extLst>
          </p:cNvPr>
          <p:cNvSpPr txBox="1">
            <a:spLocks noChangeAspect="1"/>
          </p:cNvSpPr>
          <p:nvPr/>
        </p:nvSpPr>
        <p:spPr>
          <a:xfrm>
            <a:off x="8391528" y="3599180"/>
            <a:ext cx="3533775" cy="3108543"/>
          </a:xfrm>
          <a:prstGeom prst="rect">
            <a:avLst/>
          </a:prstGeom>
          <a:solidFill>
            <a:srgbClr val="F3A875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800" dirty="0"/>
              <a:t>Jeg har</a:t>
            </a:r>
          </a:p>
          <a:p>
            <a:pPr algn="ctr"/>
            <a:endParaRPr lang="nb-NO" sz="2800" dirty="0"/>
          </a:p>
          <a:p>
            <a:pPr algn="ctr"/>
            <a:endParaRPr lang="nb-NO" sz="2800" dirty="0"/>
          </a:p>
          <a:p>
            <a:pPr algn="ctr"/>
            <a:r>
              <a:rPr lang="nb-NO" sz="2800" dirty="0"/>
              <a:t>Hvem har</a:t>
            </a:r>
          </a:p>
          <a:p>
            <a:pPr algn="ctr"/>
            <a:endParaRPr lang="nb-NO" sz="2800" dirty="0"/>
          </a:p>
          <a:p>
            <a:pPr algn="ctr"/>
            <a:endParaRPr lang="nb-NO" sz="2800" dirty="0"/>
          </a:p>
          <a:p>
            <a:pPr algn="ctr"/>
            <a:endParaRPr lang="nb-NO" sz="2800" dirty="0"/>
          </a:p>
        </p:txBody>
      </p:sp>
    </p:spTree>
    <p:extLst>
      <p:ext uri="{BB962C8B-B14F-4D97-AF65-F5344CB8AC3E}">
        <p14:creationId xmlns:p14="http://schemas.microsoft.com/office/powerpoint/2010/main" val="15657730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96</Words>
  <Application>Microsoft Office PowerPoint</Application>
  <PresentationFormat>Widescreen</PresentationFormat>
  <Paragraphs>120</Paragraphs>
  <Slides>4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Office-tema</vt:lpstr>
      <vt:lpstr>PowerPoint-presentasjon</vt:lpstr>
      <vt:lpstr>PowerPoint-presentasjon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Britt Rødal Vikhagen</dc:creator>
  <cp:lastModifiedBy>Britt Rødal Vikhagen</cp:lastModifiedBy>
  <cp:revision>3</cp:revision>
  <dcterms:created xsi:type="dcterms:W3CDTF">2020-09-01T17:28:48Z</dcterms:created>
  <dcterms:modified xsi:type="dcterms:W3CDTF">2020-09-01T17:43:32Z</dcterms:modified>
</cp:coreProperties>
</file>