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9456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4259AB-A29E-4A49-AAF3-408776B5D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88B683A-8AC2-46F1-A93D-410BF05C9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6F563-9F2A-46CA-9178-68BB3E21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3946C7-50BC-4EAD-B2AF-0B348C9F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6A1DA0-4A73-4F22-B64C-02AB8C33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38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AD7639-E4CA-4733-81BE-B1158562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339A243-5E82-48DD-B889-9A4AE335D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C01008-2E3F-490A-AFF4-D956EFB60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28BC3C-1623-4A1B-9E5B-C02B5D0A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DE6E8B-C433-4ED4-A4A4-EEE4A86F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82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1576D1C-162A-469F-9608-79157727D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71DA06D-2C4F-4BE6-AFA8-F105266F7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53F0F3-3888-4D46-AA29-DBE00B62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226D7A-194E-4421-97FA-C54B7900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2D7374-7A84-4F48-9D60-4DE0366E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824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44CDBE-693C-42FC-A696-EA9F9056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E01200-F4FA-4CB4-AE7F-ECBA33B11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AB1235-8768-40D7-97F2-07EF3C78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581864-7EE9-4DD4-8D1D-714E1920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3C06A9-279A-4C8E-84AE-E20465BD3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84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D411F9-C15C-415A-B3DA-443E83DE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E7C9ABF-FCDB-4D2D-A27C-E119D5DEB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0EC485E-62D9-40B5-8AF1-DA46E4792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2EC54D-1A97-43F0-84BC-428793FC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A15862-9FCF-43C8-8239-F0FAD1B7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5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296DA6-5E10-4080-9DB3-36007876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DDF44E-2434-4D96-A7A2-B3B2BD437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5AAE153-84A0-4D17-AC39-26F77267C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033A64-B8FC-458C-B896-7368089D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E24D660-BBCA-4C83-813D-14C64363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31F18B8-9B2E-4FED-82FC-A17221F2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21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D1079C-DBB7-459D-B918-D14E0F74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0E303A1-EF8C-44BC-9536-4421EF15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E792A52-27BE-499E-A9DF-10B973C77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A72585-1C4D-4252-B4BB-386EA633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D4BB649-F7A7-4101-9063-BD3493E48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CD6DC1F-0796-4CC3-AFFA-01011F1B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B116466-AD3B-4602-9BE1-6BFF09B8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9D74E5A-75F1-49C9-B004-0118217D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078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D0E587-11CD-43AD-A250-535CE0F6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9965C2B-DF9E-4EAA-9F11-DA09C1E3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12ED5B4-CCAC-4874-99AA-963E593D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790AF2D-579C-49DA-8182-5700ACC6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06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A76A4F5-8FB9-4A3B-851B-2EE41A59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6818F19-8AE4-4648-AAF7-B090DD0F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D27566C-301F-47F8-AD6F-09BF0825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3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BEC031-1DE4-42D9-ACDB-57908860E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393C25-4B05-49F7-84DD-A8EAC951D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02FFBE8-524D-476C-9782-48FCB5384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7684360-2B8E-45E5-B8D3-8DE2F6E9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5CB3E4-C3B3-4200-8FE4-3D605490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F99D06C-D95F-4F1B-9B39-CF58AC59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54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8E02B3-81E6-4F22-A7A2-A3D01352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F20F31-266D-4C96-9B6B-B56411F03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6225DA-58CC-4A37-BF09-0E698546E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A417B3-8CB7-409C-BEEB-22729106F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CF8ED8F-785D-46CF-9016-EC99A29C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EB91F3C-7228-4F35-90D3-8D4B2AF1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52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3987CFA-9590-4B23-8038-ACC3D91A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84E37CF-3AD3-4868-8012-D7B94BE8E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2C4B74-519C-4B72-9ACE-B98AE5471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05BBA-954E-4FD5-BE94-099B91B18A88}" type="datetimeFigureOut">
              <a:rPr lang="nb-NO" smtClean="0"/>
              <a:t>21.09.2020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64FB62-C6F1-49A6-9182-CCA1A3F94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F5E1B2-E580-468C-B1B9-526143807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104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881228-5E88-48DD-B080-429CA8936E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Bokstavkort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27FD31D-646D-4654-B516-F930E57CE2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Små bokstaver</a:t>
            </a:r>
          </a:p>
        </p:txBody>
      </p:sp>
    </p:spTree>
    <p:extLst>
      <p:ext uri="{BB962C8B-B14F-4D97-AF65-F5344CB8AC3E}">
        <p14:creationId xmlns:p14="http://schemas.microsoft.com/office/powerpoint/2010/main" val="26271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67075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endParaRPr lang="nb-NO" sz="6600" dirty="0"/>
          </a:p>
        </p:txBody>
      </p:sp>
    </p:spTree>
    <p:extLst>
      <p:ext uri="{BB962C8B-B14F-4D97-AF65-F5344CB8AC3E}">
        <p14:creationId xmlns:p14="http://schemas.microsoft.com/office/powerpoint/2010/main" val="59642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7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83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7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1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0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0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32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Bokstavkort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Bokstavkort</dc:title>
  <dc:creator>Britt Rødal Vikhagen</dc:creator>
  <cp:lastModifiedBy>Britt Rødal Vikhagen</cp:lastModifiedBy>
  <cp:revision>6</cp:revision>
  <cp:lastPrinted>2020-09-21T10:09:58Z</cp:lastPrinted>
  <dcterms:created xsi:type="dcterms:W3CDTF">2020-09-21T07:04:45Z</dcterms:created>
  <dcterms:modified xsi:type="dcterms:W3CDTF">2020-09-21T10:25:24Z</dcterms:modified>
</cp:coreProperties>
</file>