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4259AB-A29E-4A49-AAF3-408776B5D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88B683A-8AC2-46F1-A93D-410BF05C9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96F563-9F2A-46CA-9178-68BB3E215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03946C7-50BC-4EAD-B2AF-0B348C9F2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26A1DA0-4A73-4F22-B64C-02AB8C339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238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AD7639-E4CA-4733-81BE-B11585620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F339A243-5E82-48DD-B889-9A4AE335D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0C01008-2E3F-490A-AFF4-D956EFB60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B28BC3C-1623-4A1B-9E5B-C02B5D0AC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DDE6E8B-C433-4ED4-A4A4-EEE4A86FB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082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1576D1C-162A-469F-9608-79157727D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71DA06D-2C4F-4BE6-AFA8-F105266F7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353F0F3-3888-4D46-AA29-DBE00B62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226D7A-194E-4421-97FA-C54B7900A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A2D7374-7A84-4F48-9D60-4DE0366E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8248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944CDBE-693C-42FC-A696-EA9F90561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FE01200-F4FA-4CB4-AE7F-ECBA33B118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DAB1235-8768-40D7-97F2-07EF3C785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D581864-7EE9-4DD4-8D1D-714E1920E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3C06A9-279A-4C8E-84AE-E20465BD3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841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D411F9-C15C-415A-B3DA-443E83DE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E7C9ABF-FCDB-4D2D-A27C-E119D5DEB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0EC485E-62D9-40B5-8AF1-DA46E4792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F2EC54D-1A97-43F0-84BC-428793FC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3A15862-9FCF-43C8-8239-F0FAD1B78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5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3296DA6-5E10-4080-9DB3-36007876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0DDF44E-2434-4D96-A7A2-B3B2BD437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5AAE153-84A0-4D17-AC39-26F77267CB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3033A64-B8FC-458C-B896-7368089D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E24D660-BBCA-4C83-813D-14C64363A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31F18B8-9B2E-4FED-82FC-A17221F27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21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FD1079C-DBB7-459D-B918-D14E0F741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0E303A1-EF8C-44BC-9536-4421EF15E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E792A52-27BE-499E-A9DF-10B973C77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A72585-1C4D-4252-B4BB-386EA63387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D4BB649-F7A7-4101-9063-BD3493E48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CD6DC1F-0796-4CC3-AFFA-01011F1B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B116466-AD3B-4602-9BE1-6BFF09B86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9D74E5A-75F1-49C9-B004-0118217DA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078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2D0E587-11CD-43AD-A250-535CE0F64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9965C2B-DF9E-4EAA-9F11-DA09C1E30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12ED5B4-CCAC-4874-99AA-963E593D3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790AF2D-579C-49DA-8182-5700ACC6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94069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2A76A4F5-8FB9-4A3B-851B-2EE41A590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6818F19-8AE4-4648-AAF7-B090DD0F2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D27566C-301F-47F8-AD6F-09BF0825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03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5BEC031-1DE4-42D9-ACDB-57908860E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5393C25-4B05-49F7-84DD-A8EAC951D5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02FFBE8-524D-476C-9782-48FCB5384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7684360-2B8E-45E5-B8D3-8DE2F6E93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95CB3E4-C3B3-4200-8FE4-3D6054905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3F99D06C-D95F-4F1B-9B39-CF58AC592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654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8E02B3-81E6-4F22-A7A2-A3D01352A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F20F31-266D-4C96-9B6B-B56411F03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26225DA-58CC-4A37-BF09-0E698546E3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DA417B3-8CB7-409C-BEEB-22729106F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CF8ED8F-785D-46CF-9016-EC99A29C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EB91F3C-7228-4F35-90D3-8D4B2AF19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352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53987CFA-9590-4B23-8038-ACC3D91A0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84E37CF-3AD3-4868-8012-D7B94BE8E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2C4B74-519C-4B72-9ACE-B98AE54717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05BBA-954E-4FD5-BE94-099B91B18A88}" type="datetimeFigureOut">
              <a:rPr lang="nb-NO" smtClean="0"/>
              <a:t>30.09.2020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64FB62-C6F1-49A6-9182-CCA1A3F94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7F5E1B2-E580-468C-B1B9-526143807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0509-5208-4353-9B56-501E4C4F732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104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5881228-5E88-48DD-B080-429CA8936E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Bokstavkort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27FD31D-646D-4654-B516-F930E57CE2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Små bokstaver</a:t>
            </a:r>
          </a:p>
        </p:txBody>
      </p:sp>
    </p:spTree>
    <p:extLst>
      <p:ext uri="{BB962C8B-B14F-4D97-AF65-F5344CB8AC3E}">
        <p14:creationId xmlns:p14="http://schemas.microsoft.com/office/powerpoint/2010/main" val="262719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67075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endParaRPr lang="nb-NO" sz="6600" dirty="0"/>
          </a:p>
        </p:txBody>
      </p:sp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3375170C-4E6C-4844-B14E-F66CD96EBAF7}"/>
              </a:ext>
            </a:extLst>
          </p:cNvPr>
          <p:cNvCxnSpPr>
            <a:cxnSpLocks/>
          </p:cNvCxnSpPr>
          <p:nvPr/>
        </p:nvCxnSpPr>
        <p:spPr>
          <a:xfrm>
            <a:off x="10058400" y="4010025"/>
            <a:ext cx="101917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tt linje 8">
            <a:extLst>
              <a:ext uri="{FF2B5EF4-FFF2-40B4-BE49-F238E27FC236}">
                <a16:creationId xmlns:a16="http://schemas.microsoft.com/office/drawing/2014/main" id="{0B3E3B2C-B7AF-4AF0-8FED-9672F64669F6}"/>
              </a:ext>
            </a:extLst>
          </p:cNvPr>
          <p:cNvCxnSpPr>
            <a:cxnSpLocks/>
          </p:cNvCxnSpPr>
          <p:nvPr/>
        </p:nvCxnSpPr>
        <p:spPr>
          <a:xfrm>
            <a:off x="4133850" y="4019550"/>
            <a:ext cx="101917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42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17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83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377E6652-1C6C-4C46-AE51-CBF1EB608A5E}"/>
              </a:ext>
            </a:extLst>
          </p:cNvPr>
          <p:cNvCxnSpPr>
            <a:cxnSpLocks/>
          </p:cNvCxnSpPr>
          <p:nvPr/>
        </p:nvCxnSpPr>
        <p:spPr>
          <a:xfrm>
            <a:off x="10058400" y="4210050"/>
            <a:ext cx="101917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tt linje 6">
            <a:extLst>
              <a:ext uri="{FF2B5EF4-FFF2-40B4-BE49-F238E27FC236}">
                <a16:creationId xmlns:a16="http://schemas.microsoft.com/office/drawing/2014/main" id="{01CF77D4-0560-40C4-968A-8C16948216EE}"/>
              </a:ext>
            </a:extLst>
          </p:cNvPr>
          <p:cNvCxnSpPr>
            <a:cxnSpLocks/>
          </p:cNvCxnSpPr>
          <p:nvPr/>
        </p:nvCxnSpPr>
        <p:spPr>
          <a:xfrm>
            <a:off x="4124325" y="4000500"/>
            <a:ext cx="101917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878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5121BBAC-EF08-422D-AE65-97023EDA0DAE}"/>
              </a:ext>
            </a:extLst>
          </p:cNvPr>
          <p:cNvCxnSpPr>
            <a:cxnSpLocks/>
          </p:cNvCxnSpPr>
          <p:nvPr/>
        </p:nvCxnSpPr>
        <p:spPr>
          <a:xfrm>
            <a:off x="1114425" y="4210050"/>
            <a:ext cx="101917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718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256FB63F-FFEE-4416-81A2-BDBB197948FC}"/>
              </a:ext>
            </a:extLst>
          </p:cNvPr>
          <p:cNvCxnSpPr>
            <a:cxnSpLocks/>
          </p:cNvCxnSpPr>
          <p:nvPr/>
        </p:nvCxnSpPr>
        <p:spPr>
          <a:xfrm>
            <a:off x="1104900" y="4067175"/>
            <a:ext cx="1019175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0002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æ</a:t>
            </a: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ø</a:t>
            </a: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10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5CF3B88F-2CBE-43B7-8755-57502F2DEE0F}"/>
              </a:ext>
            </a:extLst>
          </p:cNvPr>
          <p:cNvSpPr txBox="1"/>
          <p:nvPr/>
        </p:nvSpPr>
        <p:spPr>
          <a:xfrm>
            <a:off x="190501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r>
              <a:rPr lang="nb-NO" sz="9600" dirty="0"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</a:p>
          <a:p>
            <a:endParaRPr lang="nb-NO" sz="6600" dirty="0"/>
          </a:p>
        </p:txBody>
      </p:sp>
      <p:sp>
        <p:nvSpPr>
          <p:cNvPr id="18" name="TekstSylinder 17">
            <a:extLst>
              <a:ext uri="{FF2B5EF4-FFF2-40B4-BE49-F238E27FC236}">
                <a16:creationId xmlns:a16="http://schemas.microsoft.com/office/drawing/2014/main" id="{442EBF64-3245-4946-A1E0-C367D080009B}"/>
              </a:ext>
            </a:extLst>
          </p:cNvPr>
          <p:cNvSpPr txBox="1"/>
          <p:nvPr/>
        </p:nvSpPr>
        <p:spPr>
          <a:xfrm>
            <a:off x="3205162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endParaRPr lang="nb-NO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6600" dirty="0"/>
          </a:p>
        </p:txBody>
      </p:sp>
      <p:sp>
        <p:nvSpPr>
          <p:cNvPr id="20" name="TekstSylinder 19">
            <a:extLst>
              <a:ext uri="{FF2B5EF4-FFF2-40B4-BE49-F238E27FC236}">
                <a16:creationId xmlns:a16="http://schemas.microsoft.com/office/drawing/2014/main" id="{A618163E-4289-466B-8225-B5B460021D19}"/>
              </a:ext>
            </a:extLst>
          </p:cNvPr>
          <p:cNvSpPr txBox="1"/>
          <p:nvPr/>
        </p:nvSpPr>
        <p:spPr>
          <a:xfrm>
            <a:off x="621982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/>
          </a:p>
          <a:p>
            <a:pPr algn="ctr"/>
            <a:endParaRPr lang="nb-NO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6600" dirty="0"/>
          </a:p>
        </p:txBody>
      </p:sp>
      <p:sp>
        <p:nvSpPr>
          <p:cNvPr id="22" name="TekstSylinder 21">
            <a:extLst>
              <a:ext uri="{FF2B5EF4-FFF2-40B4-BE49-F238E27FC236}">
                <a16:creationId xmlns:a16="http://schemas.microsoft.com/office/drawing/2014/main" id="{6CD67FEA-FA68-4931-BC7B-3DB57668C197}"/>
              </a:ext>
            </a:extLst>
          </p:cNvPr>
          <p:cNvSpPr txBox="1"/>
          <p:nvPr/>
        </p:nvSpPr>
        <p:spPr>
          <a:xfrm>
            <a:off x="9172574" y="1628507"/>
            <a:ext cx="2828925" cy="3600986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nb-NO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b-NO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10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32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Bokstavkort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Bokstavkort</dc:title>
  <dc:creator>Britt Rødal Vikhagen</dc:creator>
  <cp:lastModifiedBy>Britt Rødal Vikhagen</cp:lastModifiedBy>
  <cp:revision>6</cp:revision>
  <dcterms:created xsi:type="dcterms:W3CDTF">2020-09-21T07:04:45Z</dcterms:created>
  <dcterms:modified xsi:type="dcterms:W3CDTF">2020-09-30T07:45:03Z</dcterms:modified>
</cp:coreProperties>
</file>